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8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C4EE-E30A-F048-BFC7-FB4BEEF73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088F5-3D50-3054-064A-A43962707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E852C-1365-BB7A-B28E-C55AF461B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25F8F-10F1-F1B9-45BB-87CCD6577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1509-CA58-2595-F779-39C1DFB0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049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05E9-7D7E-AF97-5992-C1C388A2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B439F-6BAB-03B4-10B3-7A03E315C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AB4A6-EFD4-5F8E-A7BF-258565E66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4F102-B6FD-2034-D109-3AE799A1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AC4F8-3C91-E7B1-C7C9-0CAD96E4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35737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E54672-129E-E9B6-7BA2-1B5D472E2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E59F3-B1F5-6899-6099-550D4513F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C460B-5726-E7DF-C022-6F506D85D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3403E-416C-7C0C-1ECF-F141B0E70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60C68-78E0-0210-D91F-4E87A5C1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417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007-226E-18EB-4795-01A716EB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CE9D-EBE0-C2CE-ED25-A84C34DA9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37A86-18D4-03E4-FAD5-102E7F80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1B4BD-ABCF-6C8F-A42E-5033D0CE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63C66-21FD-B9A2-72F7-8B1305F1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670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56FF-C382-F168-8BED-8A24B1DDF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4596B-C9CA-DF8A-7243-0A12E342C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F2C8C-FA05-C47A-D28F-9357FA0D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A0C4-8B04-2C0F-E4C6-0C971393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91322-6396-738F-31AE-738E707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4996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276C-C0FF-8AB9-BE47-0FB3846C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847C1-B96F-1C13-0678-62DD78909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94271-30DF-76F9-7226-F3C8250E2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B876B-4883-4226-EBF7-3D119838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B10B9-C8EA-7270-4DD5-3BB44EBF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A1C3E-6E8A-55DE-129D-7797338A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302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A1EE-F597-8ABB-08BC-D7B38C0E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323E1-4F78-A3CD-8F22-109D13829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1D765-DE94-4CEF-81F4-9EA4E306D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5F0E3-1698-7895-5725-0AA73429C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BB5E8-A190-6379-A826-79037CF96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9136B9-5FEA-22BB-9A30-239B164D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53A643-BAE0-203C-AC4A-D48A3088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B971E-4A66-E23C-2F0F-DDB61CAC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850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943F-6085-24AA-38D6-DB3B4EFB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0BF5D-80BD-7ED2-024C-D2EDB77A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0623F-6990-F2E6-2C49-652E6EAE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D9C3D-2BFE-8442-B6AD-87530DA9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106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62B8F-C90B-53D7-D062-F9E9487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E1E04-E3F8-DD02-0E52-9655B742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5CED-F3AF-EC9F-7FE7-B9510535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609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751E-CA5F-6C7C-2D04-D023D16A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D782E-1438-9367-797D-6DB0C5CD4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AB32D-F7D2-88AC-3C7A-FB642482D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154D4-1FFB-5D47-D036-18589EA5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61B8C-1470-4528-7728-1DAD37AB6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259A7-51F1-FDC7-F3C5-D9AFDAF6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515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C826B-285B-15CA-35D8-1F49049E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9FA1B-8359-FB88-6732-654105CE6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D3ADB-BDDB-8782-EA9C-4A2683185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C2CDA-239E-C990-FCBB-F724E437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E95F9-2859-4101-3C8A-DD46F28B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B296E-3F7E-942B-421F-52D2DF25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5637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6E886F-452C-764C-731C-2FABA8BC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7DA86-0B5B-A1EF-2B5B-6FA8BAD3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D8C7E-3777-33D8-1C4C-7FDDC999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3CEA7F-01B8-4764-B807-96BEB2F321BD}" type="datetimeFigureOut">
              <a:rPr lang="da-DK" smtClean="0"/>
              <a:t>03-09-2024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61039-8D37-2BEA-E253-5123C35F0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C2DF5-CABE-B653-EA70-B0A9C3595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2458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showing a blue and green gradient&#10;&#10;Description automatically generated with medium confidence">
            <a:extLst>
              <a:ext uri="{FF2B5EF4-FFF2-40B4-BE49-F238E27FC236}">
                <a16:creationId xmlns:a16="http://schemas.microsoft.com/office/drawing/2014/main" id="{CCC3CC95-3114-F037-553E-F30FB311E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83" y="1306468"/>
            <a:ext cx="4178515" cy="405785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CF98518-C986-A6FB-4D55-F63E4F0EDDAC}"/>
              </a:ext>
            </a:extLst>
          </p:cNvPr>
          <p:cNvSpPr txBox="1">
            <a:spLocks/>
          </p:cNvSpPr>
          <p:nvPr/>
        </p:nvSpPr>
        <p:spPr>
          <a:xfrm>
            <a:off x="838200" y="80041"/>
            <a:ext cx="10515600" cy="3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2D Projections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5436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ue gradient with a red rectangle&#10;&#10;Description automatically generated">
            <a:extLst>
              <a:ext uri="{FF2B5EF4-FFF2-40B4-BE49-F238E27FC236}">
                <a16:creationId xmlns:a16="http://schemas.microsoft.com/office/drawing/2014/main" id="{6C5EA121-EFF0-5C40-085E-B3BD43BD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34" y="612124"/>
            <a:ext cx="2845627" cy="275453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1487CC-0473-D723-906C-8E4115D6258D}"/>
              </a:ext>
            </a:extLst>
          </p:cNvPr>
          <p:cNvCxnSpPr>
            <a:cxnSpLocks/>
          </p:cNvCxnSpPr>
          <p:nvPr/>
        </p:nvCxnSpPr>
        <p:spPr>
          <a:xfrm>
            <a:off x="3966873" y="2672543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587940-EA1D-FD92-49EA-DF78A614B9A1}"/>
              </a:ext>
            </a:extLst>
          </p:cNvPr>
          <p:cNvCxnSpPr>
            <a:cxnSpLocks/>
          </p:cNvCxnSpPr>
          <p:nvPr/>
        </p:nvCxnSpPr>
        <p:spPr>
          <a:xfrm>
            <a:off x="3966873" y="2183620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934090-0AB9-589C-D5C5-CEC55AA9112A}"/>
              </a:ext>
            </a:extLst>
          </p:cNvPr>
          <p:cNvCxnSpPr>
            <a:cxnSpLocks/>
          </p:cNvCxnSpPr>
          <p:nvPr/>
        </p:nvCxnSpPr>
        <p:spPr>
          <a:xfrm>
            <a:off x="3966872" y="1670861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66D302-5B6F-FCCC-A45B-7511C52A5E04}"/>
              </a:ext>
            </a:extLst>
          </p:cNvPr>
          <p:cNvCxnSpPr>
            <a:cxnSpLocks/>
          </p:cNvCxnSpPr>
          <p:nvPr/>
        </p:nvCxnSpPr>
        <p:spPr>
          <a:xfrm>
            <a:off x="3966871" y="1109750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green and blue gradient with a red rectangle&#10;&#10;Description automatically generated">
            <a:extLst>
              <a:ext uri="{FF2B5EF4-FFF2-40B4-BE49-F238E27FC236}">
                <a16:creationId xmlns:a16="http://schemas.microsoft.com/office/drawing/2014/main" id="{E1738458-05E3-167B-D763-7539EC22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34" y="3755117"/>
            <a:ext cx="2845627" cy="275453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5B3F76-898D-8D46-DDC4-5EB25AD1A158}"/>
              </a:ext>
            </a:extLst>
          </p:cNvPr>
          <p:cNvCxnSpPr>
            <a:cxnSpLocks/>
          </p:cNvCxnSpPr>
          <p:nvPr/>
        </p:nvCxnSpPr>
        <p:spPr>
          <a:xfrm flipV="1">
            <a:off x="3867118" y="4571999"/>
            <a:ext cx="0" cy="960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91E96-5514-89AA-7498-868C7D822898}"/>
              </a:ext>
            </a:extLst>
          </p:cNvPr>
          <p:cNvCxnSpPr>
            <a:cxnSpLocks/>
          </p:cNvCxnSpPr>
          <p:nvPr/>
        </p:nvCxnSpPr>
        <p:spPr>
          <a:xfrm flipV="1">
            <a:off x="4185774" y="4571999"/>
            <a:ext cx="0" cy="960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589E6E-ACF0-AFC4-98C1-3DB46B106CE5}"/>
              </a:ext>
            </a:extLst>
          </p:cNvPr>
          <p:cNvCxnSpPr>
            <a:cxnSpLocks/>
          </p:cNvCxnSpPr>
          <p:nvPr/>
        </p:nvCxnSpPr>
        <p:spPr>
          <a:xfrm flipV="1">
            <a:off x="4506871" y="4571999"/>
            <a:ext cx="0" cy="960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olorful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9855A8-F4B1-9D4A-4AC2-FA085705E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47" y="495177"/>
            <a:ext cx="3062214" cy="2988426"/>
          </a:xfrm>
          <a:prstGeom prst="rect">
            <a:avLst/>
          </a:prstGeom>
        </p:spPr>
      </p:pic>
      <p:pic>
        <p:nvPicPr>
          <p:cNvPr id="39" name="Picture 38" descr="A graph showing a curved curve&#10;&#10;Description automatically generated">
            <a:extLst>
              <a:ext uri="{FF2B5EF4-FFF2-40B4-BE49-F238E27FC236}">
                <a16:creationId xmlns:a16="http://schemas.microsoft.com/office/drawing/2014/main" id="{F60E819E-DDFE-7082-C981-DB320F59F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13" y="3913200"/>
            <a:ext cx="3029427" cy="281595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457693DE-3A95-19BE-2F72-22E8631A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41"/>
            <a:ext cx="10515600" cy="3975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/>
              <a:t>2D Projections</a:t>
            </a:r>
            <a:endParaRPr lang="da-DK" sz="2400" dirty="0"/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DACED7B9-25B6-444D-9E1B-F699B9443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643696"/>
              </p:ext>
            </p:extLst>
          </p:nvPr>
        </p:nvGraphicFramePr>
        <p:xfrm>
          <a:off x="8853245" y="1855089"/>
          <a:ext cx="3514333" cy="504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3670262" imgH="527005" progId="Package">
                  <p:embed/>
                </p:oleObj>
              </mc:Choice>
              <mc:Fallback>
                <p:oleObj name="Packager Shell Object" showAsIcon="1" r:id="rId5" imgW="3670262" imgH="52700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53245" y="1855089"/>
                        <a:ext cx="3514333" cy="504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F9755479-1F49-7289-CD88-FAD0C11137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468274"/>
              </p:ext>
            </p:extLst>
          </p:nvPr>
        </p:nvGraphicFramePr>
        <p:xfrm>
          <a:off x="9020644" y="4893778"/>
          <a:ext cx="3254230" cy="477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3594291" imgH="527005" progId="Package">
                  <p:embed/>
                </p:oleObj>
              </mc:Choice>
              <mc:Fallback>
                <p:oleObj name="Packager Shell Object" showAsIcon="1" r:id="rId7" imgW="3594291" imgH="52700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20644" y="4893778"/>
                        <a:ext cx="3254230" cy="477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EE8312C8-AF35-CFB3-CD4E-4BC0D7901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56" y="152547"/>
            <a:ext cx="3902636" cy="5192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Summing intensities along the sample for each frame to get 3D plot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54910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5C3A-F82A-7783-6922-96C7C7F6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3" name="2D_scan_video">
            <a:hlinkClick r:id="" action="ppaction://media"/>
            <a:extLst>
              <a:ext uri="{FF2B5EF4-FFF2-40B4-BE49-F238E27FC236}">
                <a16:creationId xmlns:a16="http://schemas.microsoft.com/office/drawing/2014/main" id="{7851051C-43C3-3D8C-14CF-BE3240D12E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60639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16</Words>
  <Application>Microsoft Office PowerPoint</Application>
  <PresentationFormat>Widescreen</PresentationFormat>
  <Paragraphs>3</Paragraphs>
  <Slides>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Package</vt:lpstr>
      <vt:lpstr>PowerPoint Presentation</vt:lpstr>
      <vt:lpstr>2D Projections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With Aspe</dc:creator>
  <cp:lastModifiedBy>Andreas With Aspe</cp:lastModifiedBy>
  <cp:revision>1</cp:revision>
  <dcterms:created xsi:type="dcterms:W3CDTF">2024-09-03T13:21:08Z</dcterms:created>
  <dcterms:modified xsi:type="dcterms:W3CDTF">2024-09-03T13:50:49Z</dcterms:modified>
</cp:coreProperties>
</file>